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1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9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8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4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6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0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9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2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3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Скругленный прямоугольник 25"/>
          <p:cNvSpPr/>
          <p:nvPr/>
        </p:nvSpPr>
        <p:spPr>
          <a:xfrm>
            <a:off x="4788025" y="5013176"/>
            <a:ext cx="410445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Нельзя сообщать (посылать по электронной почте) информацию о своих пластиковых картах. Преступники могут воспользоваться их реквизитами и произвести различные покупки.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788026" y="3501008"/>
            <a:ext cx="410445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Получить максимум сведений о продавце или магазине: адреса, телефоны, историю в социальных сетях, наличие службы доставки и т. п. </a:t>
            </a:r>
            <a:endParaRPr lang="ru-RU" dirty="0" smtClean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800216" y="2132854"/>
            <a:ext cx="4092264" cy="1224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Следует внимательно изучить информацию интернет-сайта, отзывы, сравнить цены за интересующий товар. </a:t>
            </a:r>
            <a:endParaRPr lang="ru-RU" dirty="0" smtClean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76" y="2599572"/>
            <a:ext cx="4299016" cy="41071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48" y="92769"/>
            <a:ext cx="2586350" cy="20528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2890" y="68183"/>
            <a:ext cx="687958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Прокуратура Кайбицкого района 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ПРЕДУПРЕЖДАЕТ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не стать жертвой интернет - мошенничества:</a:t>
            </a:r>
          </a:p>
        </p:txBody>
      </p:sp>
    </p:spTree>
    <p:extLst>
      <p:ext uri="{BB962C8B-B14F-4D97-AF65-F5344CB8AC3E}">
        <p14:creationId xmlns:p14="http://schemas.microsoft.com/office/powerpoint/2010/main" val="11357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75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2024-02-27T18:03:13Z</dcterms:created>
  <dcterms:modified xsi:type="dcterms:W3CDTF">2024-02-27T20:03:46Z</dcterms:modified>
</cp:coreProperties>
</file>